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BF12-3408-4A83-9E7F-37D3C2A11FE2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405B-56C9-464E-9883-FDF98521C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doe.org/core/fileparse.php/7525/urlt/active-articulation-summary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Virtual Parent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Blountstown High School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2021-2022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Access student grades from your phone!</a:t>
            </a:r>
            <a:endParaRPr lang="en-US" dirty="0"/>
          </a:p>
        </p:txBody>
      </p:sp>
      <p:pic>
        <p:nvPicPr>
          <p:cNvPr id="4" name="Picture 3" descr="IMG-6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500" y="2743200"/>
            <a:ext cx="4445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Students are eligible to take Dual Enrollment classes beginning the summer after 9</a:t>
            </a:r>
            <a:r>
              <a:rPr lang="en-US" baseline="30000" dirty="0" smtClean="0"/>
              <a:t>th</a:t>
            </a:r>
            <a:r>
              <a:rPr lang="en-US" dirty="0" smtClean="0"/>
              <a:t> grade. Students interested in Dual Enrollment must take the PERT test, which is given at BHS in the Spring Semester. The PERT has 3 sections: Reading, Writing, and Math. To be eligible to dual enroll, students must meet the following scores on PERT:			Reading-106</a:t>
            </a:r>
          </a:p>
          <a:p>
            <a:pPr>
              <a:buNone/>
            </a:pPr>
            <a:r>
              <a:rPr lang="en-US" dirty="0" smtClean="0"/>
              <a:t>				Writing- 103</a:t>
            </a:r>
          </a:p>
          <a:p>
            <a:pPr>
              <a:buNone/>
            </a:pPr>
            <a:r>
              <a:rPr lang="en-US" dirty="0" smtClean="0"/>
              <a:t>				Math- 123</a:t>
            </a:r>
          </a:p>
          <a:p>
            <a:pPr>
              <a:buNone/>
            </a:pPr>
            <a:r>
              <a:rPr lang="en-US" dirty="0" smtClean="0"/>
              <a:t>			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Many scholarships require students to have volunteer hours during their high school career.  Volunteer forms are available in the guidance office. Many opportunities to volunteer are announced at school, on </a:t>
            </a:r>
            <a:r>
              <a:rPr lang="en-US" dirty="0" err="1" smtClean="0"/>
              <a:t>Facebook</a:t>
            </a:r>
            <a:r>
              <a:rPr lang="en-US" dirty="0" smtClean="0"/>
              <a:t>, and through Parent Square.  A copy of the volunteer form may also be found on the school </a:t>
            </a:r>
            <a:r>
              <a:rPr lang="en-US" dirty="0" err="1" smtClean="0"/>
              <a:t>website,www.blountstownhigh.org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 Futures </a:t>
            </a:r>
            <a:r>
              <a:rPr lang="en-US" dirty="0" smtClean="0"/>
              <a:t>Scholarship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/>
              <a:t>Florida Academic Scholarship (FAS)/Florida Medallion Scholarship (FMS)</a:t>
            </a:r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200" b="1" dirty="0" smtClean="0"/>
          </a:p>
          <a:p>
            <a:r>
              <a:rPr lang="en-US" sz="1400" dirty="0" smtClean="0"/>
              <a:t>Submit the Florida Financial Aid Application no later than August 31 after high school graduation</a:t>
            </a:r>
            <a:endParaRPr lang="en-US" sz="1400" b="1" dirty="0" smtClean="0"/>
          </a:p>
          <a:p>
            <a:r>
              <a:rPr lang="en-US" sz="1400" dirty="0" smtClean="0"/>
              <a:t>Complete the 16 college-preparatory courses required for admission to a state university</a:t>
            </a:r>
          </a:p>
          <a:p>
            <a:r>
              <a:rPr lang="en-US" sz="1400" dirty="0" smtClean="0"/>
              <a:t>Achieve the required weighted GPA in the 16 college-preparatory courses</a:t>
            </a:r>
          </a:p>
          <a:p>
            <a:r>
              <a:rPr lang="en-US" sz="1400" dirty="0" smtClean="0"/>
              <a:t> </a:t>
            </a:r>
            <a:r>
              <a:rPr lang="en-US" sz="1400" dirty="0" smtClean="0"/>
              <a:t>Complete the required composite ACT or combined SAT score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16 High School Course Credits:</a:t>
            </a:r>
            <a:r>
              <a:rPr lang="en-US" sz="1400" dirty="0" smtClean="0"/>
              <a:t>			</a:t>
            </a:r>
            <a:r>
              <a:rPr lang="en-US" sz="1400" b="1" dirty="0" smtClean="0"/>
              <a:t>High School Bright Futures Weighted GPA</a:t>
            </a:r>
          </a:p>
          <a:p>
            <a:r>
              <a:rPr lang="en-US" sz="1400" dirty="0" smtClean="0"/>
              <a:t>4 English					 FAS- 3.50		FMS- 3.00</a:t>
            </a:r>
          </a:p>
          <a:p>
            <a:r>
              <a:rPr lang="en-US" sz="1400" dirty="0" smtClean="0"/>
              <a:t>4 Mathematics (at or above Algebra I level)</a:t>
            </a:r>
          </a:p>
          <a:p>
            <a:r>
              <a:rPr lang="en-US" sz="1400" dirty="0" smtClean="0"/>
              <a:t>3 Natural Science (2 must have substantial laboratory)	</a:t>
            </a:r>
            <a:r>
              <a:rPr lang="en-US" sz="1400" b="1" dirty="0" smtClean="0"/>
              <a:t>College Entrance Exams:	 Volunteer Hours:</a:t>
            </a:r>
          </a:p>
          <a:p>
            <a:r>
              <a:rPr lang="en-US" sz="1400" dirty="0" smtClean="0"/>
              <a:t>3 Social Science				FAS: 29 ACT or 1330 SAT	100 hours</a:t>
            </a:r>
          </a:p>
          <a:p>
            <a:r>
              <a:rPr lang="en-US" sz="1400" dirty="0" smtClean="0"/>
              <a:t>2 World Language (sequential in same language)		FMS: 25 ACT or 1210 SAT	75 hours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Bright Futures Scholarship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800" b="1" dirty="0" smtClean="0"/>
              <a:t>Florida Gold Seal Vocational Scholarship (GSV)</a:t>
            </a:r>
          </a:p>
          <a:p>
            <a:pPr algn="ctr">
              <a:buNone/>
            </a:pPr>
            <a:endParaRPr lang="en-US" sz="1800" b="1" dirty="0" smtClean="0"/>
          </a:p>
          <a:p>
            <a:r>
              <a:rPr lang="en-US" sz="1400" dirty="0" smtClean="0"/>
              <a:t>Submit the Florida Financial Aid Application (FFAA) no later than August 31 after high </a:t>
            </a:r>
            <a:r>
              <a:rPr lang="en-US" sz="1400" dirty="0" smtClean="0"/>
              <a:t>s</a:t>
            </a:r>
            <a:r>
              <a:rPr lang="en-US" sz="1400" dirty="0" smtClean="0"/>
              <a:t>chool graduation</a:t>
            </a:r>
          </a:p>
          <a:p>
            <a:r>
              <a:rPr lang="en-US" sz="1400" dirty="0" smtClean="0"/>
              <a:t>Achieve the required weighted 3.0 GPA in the non-elective high school courses</a:t>
            </a:r>
          </a:p>
          <a:p>
            <a:r>
              <a:rPr lang="en-US" sz="1400" dirty="0" smtClean="0"/>
              <a:t>Take at least 3 full credits in a single Career and Technical Education program</a:t>
            </a:r>
          </a:p>
          <a:p>
            <a:r>
              <a:rPr lang="en-US" sz="1400" dirty="0" smtClean="0"/>
              <a:t>Achieve the required minimum 3.5 unweighted GPA in the career education courses</a:t>
            </a:r>
          </a:p>
          <a:p>
            <a:r>
              <a:rPr lang="en-US" sz="1400" dirty="0" smtClean="0"/>
              <a:t>Complete 30 service hours</a:t>
            </a:r>
          </a:p>
          <a:p>
            <a:r>
              <a:rPr lang="en-US" sz="1400" dirty="0" smtClean="0"/>
              <a:t>Achieve the required minimum scores on one of the college entrance exams per the chart below</a:t>
            </a:r>
          </a:p>
          <a:p>
            <a:pPr>
              <a:buNone/>
            </a:pPr>
            <a:r>
              <a:rPr lang="en-US" sz="1200" b="1" dirty="0" smtClean="0"/>
              <a:t>Exam Type:			Subtest:			Required Score:</a:t>
            </a:r>
          </a:p>
          <a:p>
            <a:pPr>
              <a:buNone/>
            </a:pPr>
            <a:r>
              <a:rPr lang="en-US" sz="1200" dirty="0" smtClean="0"/>
              <a:t> </a:t>
            </a:r>
            <a:r>
              <a:rPr lang="en-US" sz="1200" b="1" dirty="0" smtClean="0"/>
              <a:t>ACT	</a:t>
            </a:r>
            <a:r>
              <a:rPr lang="en-US" sz="1200" dirty="0" smtClean="0"/>
              <a:t>			Reading			19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English			17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Mathematics			19</a:t>
            </a:r>
          </a:p>
          <a:p>
            <a:pPr>
              <a:buNone/>
            </a:pPr>
            <a:r>
              <a:rPr lang="en-US" sz="1200" b="1" dirty="0" smtClean="0"/>
              <a:t>SAT</a:t>
            </a:r>
            <a:r>
              <a:rPr lang="en-US" sz="1200" dirty="0" smtClean="0"/>
              <a:t>				Reading			24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Writing and Language		25		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Mathematics			24</a:t>
            </a:r>
          </a:p>
          <a:p>
            <a:pPr>
              <a:buNone/>
            </a:pPr>
            <a:r>
              <a:rPr lang="en-US" sz="1200" b="1" dirty="0" smtClean="0"/>
              <a:t>PERT</a:t>
            </a:r>
            <a:r>
              <a:rPr lang="en-US" sz="1200" dirty="0" smtClean="0"/>
              <a:t>				Reading			106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Writing			103</a:t>
            </a:r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			Mathematics			114		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Bright Futures Scholarship Program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Florida Gold Seal CAPE Scholarship (GSC)</a:t>
            </a:r>
          </a:p>
          <a:p>
            <a:pPr algn="ctr">
              <a:buNone/>
            </a:pPr>
            <a:endParaRPr lang="en-US" sz="2400" b="1" dirty="0" smtClean="0"/>
          </a:p>
          <a:p>
            <a:r>
              <a:rPr lang="en-US" sz="1800" dirty="0" smtClean="0"/>
              <a:t>Submit the Florida Financial Aid Application (FFAA) no later than August 31 after high school graduation</a:t>
            </a:r>
          </a:p>
          <a:p>
            <a:r>
              <a:rPr lang="en-US" sz="1800" dirty="0" smtClean="0"/>
              <a:t>Earn a minimum of 5 postsecondary credits through CAPE industry certifications that articulate for college credit</a:t>
            </a:r>
          </a:p>
          <a:p>
            <a:r>
              <a:rPr lang="en-US" sz="1800" dirty="0" smtClean="0"/>
              <a:t>Complete at least 30 service hours</a:t>
            </a:r>
          </a:p>
          <a:p>
            <a:endParaRPr lang="en-US" sz="1800" dirty="0" smtClean="0"/>
          </a:p>
          <a:p>
            <a:pPr algn="ctr">
              <a:buNone/>
            </a:pPr>
            <a:r>
              <a:rPr lang="en-US" sz="1800" dirty="0" smtClean="0"/>
              <a:t>Eligible CAPE Certifications: Active Articulation Agreements Summary</a:t>
            </a:r>
          </a:p>
          <a:p>
            <a:pPr algn="ctr">
              <a:buNone/>
            </a:pPr>
            <a:r>
              <a:rPr lang="en-US" sz="1800" dirty="0" smtClean="0">
                <a:hlinkClick r:id="rId2"/>
              </a:rPr>
              <a:t>www.fldoe.org/core/fileparse.php/7525/urlt/active-articulation-summary.xlsx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Diploma Requirements</a:t>
            </a:r>
            <a:endParaRPr lang="en-US" dirty="0"/>
          </a:p>
        </p:txBody>
      </p:sp>
      <p:pic>
        <p:nvPicPr>
          <p:cNvPr id="4" name="Content Placeholder 3" descr="IMG-6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8007" y="1600200"/>
            <a:ext cx="352798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 Designations</a:t>
            </a:r>
            <a:endParaRPr lang="en-US" dirty="0"/>
          </a:p>
        </p:txBody>
      </p:sp>
      <p:pic>
        <p:nvPicPr>
          <p:cNvPr id="6" name="Content Placeholder 5" descr="IMG-61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4554" y="1600200"/>
            <a:ext cx="329489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Valedictorian/Salutatorian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800" dirty="0" smtClean="0"/>
              <a:t>The graduate with the highest GPA will be the valedictorian and the second highest GPA will be the salutatorian. Courses used to determine the GPA for salutatorian/valedictorian will be the</a:t>
            </a:r>
          </a:p>
          <a:p>
            <a:pPr>
              <a:buNone/>
            </a:pPr>
            <a:r>
              <a:rPr lang="en-US" sz="800" dirty="0" smtClean="0"/>
              <a:t>same courses used for Bright Futures Academic determination, which are as follows:</a:t>
            </a:r>
          </a:p>
          <a:p>
            <a:endParaRPr lang="en-US" sz="800" dirty="0" smtClean="0"/>
          </a:p>
          <a:p>
            <a:r>
              <a:rPr lang="en-US" sz="800" dirty="0" smtClean="0"/>
              <a:t>4 Language Arts Credits which must include 4 of the following:</a:t>
            </a:r>
          </a:p>
          <a:p>
            <a:pPr>
              <a:buNone/>
            </a:pPr>
            <a:r>
              <a:rPr lang="en-US" sz="800" dirty="0" smtClean="0"/>
              <a:t>		ELA I, II, III, or IV</a:t>
            </a:r>
          </a:p>
          <a:p>
            <a:pPr>
              <a:buNone/>
            </a:pPr>
            <a:r>
              <a:rPr lang="en-US" sz="800" dirty="0" smtClean="0"/>
              <a:t>		Honors ELA I, II, III, or IV</a:t>
            </a:r>
          </a:p>
          <a:p>
            <a:pPr>
              <a:buNone/>
            </a:pPr>
            <a:r>
              <a:rPr lang="en-US" sz="800" dirty="0" smtClean="0"/>
              <a:t>		AP ELA I, II, III, or IV</a:t>
            </a:r>
          </a:p>
          <a:p>
            <a:pPr>
              <a:buNone/>
            </a:pPr>
            <a:r>
              <a:rPr lang="en-US" sz="800" dirty="0" smtClean="0"/>
              <a:t>		ENC 1101 or ENC 1102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800" dirty="0" smtClean="0"/>
              <a:t>4 Mathematics Credits</a:t>
            </a:r>
          </a:p>
          <a:p>
            <a:pPr>
              <a:buNone/>
            </a:pPr>
            <a:r>
              <a:rPr lang="en-US" sz="800" dirty="0" smtClean="0"/>
              <a:t>		Algebra I, Algebra I Honors, or AP Algebra I (required)</a:t>
            </a:r>
          </a:p>
          <a:p>
            <a:pPr>
              <a:buNone/>
            </a:pPr>
            <a:r>
              <a:rPr lang="en-US" sz="800" dirty="0" smtClean="0"/>
              <a:t>		Geometry, Geometry Honors, or AP Geometry (required)</a:t>
            </a:r>
          </a:p>
          <a:p>
            <a:pPr>
              <a:buNone/>
            </a:pPr>
            <a:r>
              <a:rPr lang="en-US" sz="800" dirty="0" smtClean="0"/>
              <a:t>		2 elective math credits which may include dual enrollment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800" dirty="0" smtClean="0"/>
              <a:t>3 Science Credits</a:t>
            </a:r>
          </a:p>
          <a:p>
            <a:pPr lvl="2">
              <a:buNone/>
            </a:pPr>
            <a:r>
              <a:rPr lang="en-US" sz="800" dirty="0" smtClean="0"/>
              <a:t>Biology, Biology Honors, or AP Biology (required)</a:t>
            </a:r>
          </a:p>
          <a:p>
            <a:pPr lvl="2">
              <a:buNone/>
            </a:pPr>
            <a:r>
              <a:rPr lang="en-US" sz="800" dirty="0" smtClean="0"/>
              <a:t>2 science credits which may include dual enrollment courses</a:t>
            </a:r>
          </a:p>
          <a:p>
            <a:pPr lvl="2">
              <a:buNone/>
            </a:pPr>
            <a:r>
              <a:rPr lang="en-US" sz="800" dirty="0" smtClean="0"/>
              <a:t>2 science credits which must have a laboratory component</a:t>
            </a:r>
          </a:p>
          <a:p>
            <a:pPr lvl="2">
              <a:buNone/>
            </a:pPr>
            <a:r>
              <a:rPr lang="en-US" sz="800" dirty="0" smtClean="0"/>
              <a:t>2 science credits must be equally vigorous</a:t>
            </a:r>
          </a:p>
          <a:p>
            <a:endParaRPr lang="en-US" sz="800" dirty="0" smtClean="0"/>
          </a:p>
          <a:p>
            <a:r>
              <a:rPr lang="en-US" sz="800" dirty="0" smtClean="0"/>
              <a:t>3 Social Studies Credits </a:t>
            </a:r>
          </a:p>
          <a:p>
            <a:pPr>
              <a:buNone/>
            </a:pPr>
            <a:r>
              <a:rPr lang="en-US" sz="800" dirty="0" smtClean="0"/>
              <a:t>		World History, World History Honors, AP World History , or Dual Enrollment World History</a:t>
            </a:r>
          </a:p>
          <a:p>
            <a:pPr>
              <a:buNone/>
            </a:pPr>
            <a:r>
              <a:rPr lang="en-US" sz="800" dirty="0" smtClean="0"/>
              <a:t>		Us History,  US History Honors, AP US History, Dual Enrollment US History</a:t>
            </a:r>
          </a:p>
          <a:p>
            <a:pPr>
              <a:buNone/>
            </a:pPr>
            <a:r>
              <a:rPr lang="en-US" sz="800" dirty="0" smtClean="0"/>
              <a:t>		½ credit Economics with Financial Literacy, Economics with Financial Literacy Honors, AP Economics with Financial Literacy, or Dual 	Enrollment Economics with Financial 	Literacy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800" dirty="0" smtClean="0"/>
              <a:t>2 World Language Credits (sequential, in the same language)</a:t>
            </a:r>
            <a:endParaRPr lang="en-US" sz="800" dirty="0"/>
          </a:p>
          <a:p>
            <a:endParaRPr lang="en-US" sz="800" dirty="0" smtClean="0"/>
          </a:p>
          <a:p>
            <a:pPr>
              <a:buNone/>
            </a:pPr>
            <a:r>
              <a:rPr lang="en-US" sz="800" dirty="0" smtClean="0"/>
              <a:t>To be eligible for the salutatorian or valedictorian award at Blountstown High School, a student must have been enrolled in the Calhoun County School District by September 1 of their 11</a:t>
            </a:r>
            <a:r>
              <a:rPr lang="en-US" sz="800" baseline="30000" dirty="0" smtClean="0"/>
              <a:t>tt= </a:t>
            </a:r>
            <a:r>
              <a:rPr lang="en-US" sz="800" dirty="0" smtClean="0"/>
              <a:t>grade  </a:t>
            </a:r>
          </a:p>
          <a:p>
            <a:pPr>
              <a:buNone/>
            </a:pPr>
            <a:r>
              <a:rPr lang="en-US" sz="800" dirty="0" smtClean="0"/>
              <a:t>year and enrolled full time at Blountstown High School by September 1 of their 12</a:t>
            </a:r>
            <a:r>
              <a:rPr lang="en-US" sz="800" baseline="30000" dirty="0" smtClean="0"/>
              <a:t>th</a:t>
            </a:r>
            <a:r>
              <a:rPr lang="en-US" sz="800" dirty="0" smtClean="0"/>
              <a:t> grade year.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800" b="1" dirty="0" smtClean="0"/>
              <a:t>In the even of a tie, Calhoun County School District shall apply the following criteria in the following order:</a:t>
            </a:r>
          </a:p>
          <a:p>
            <a:pPr>
              <a:buAutoNum type="arabicPeriod"/>
            </a:pPr>
            <a:r>
              <a:rPr lang="en-US" sz="800" b="1" dirty="0" smtClean="0"/>
              <a:t>The produce of each student’s weighted GPA and best combined SAT or ACT (excluding the writing section) at a single administration of the test.</a:t>
            </a:r>
          </a:p>
          <a:p>
            <a:pPr>
              <a:buAutoNum type="arabicPeriod"/>
            </a:pPr>
            <a:r>
              <a:rPr lang="en-US" sz="800" b="1" dirty="0" smtClean="0"/>
              <a:t>The produce of each student’s weighted GPA and combined SAT or ACT (excluding the writing section) at the earliest single administration.</a:t>
            </a:r>
          </a:p>
          <a:p>
            <a:pPr>
              <a:buAutoNum type="arabicPeriod"/>
            </a:pPr>
            <a:r>
              <a:rPr lang="en-US" sz="800" b="1" dirty="0" smtClean="0"/>
              <a:t>The higher of the total number of academic high school credits earned.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306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9th Grade Virtual Parent Meeting</vt:lpstr>
      <vt:lpstr>Dual Enrollment</vt:lpstr>
      <vt:lpstr>Volunteer Hours</vt:lpstr>
      <vt:lpstr>Bright Futures Scholarship Program</vt:lpstr>
      <vt:lpstr>Bright Futures Scholarship Program</vt:lpstr>
      <vt:lpstr>Bright Futures Scholarship Program</vt:lpstr>
      <vt:lpstr>Standard Diploma Requirements</vt:lpstr>
      <vt:lpstr>Diploma Designations</vt:lpstr>
      <vt:lpstr>Valedictorian/Salutatorian</vt:lpstr>
      <vt:lpstr>Focus App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Virtual Parent Meeting</dc:title>
  <dc:creator>user</dc:creator>
  <cp:lastModifiedBy>user</cp:lastModifiedBy>
  <cp:revision>24</cp:revision>
  <dcterms:created xsi:type="dcterms:W3CDTF">2022-03-02T21:35:19Z</dcterms:created>
  <dcterms:modified xsi:type="dcterms:W3CDTF">2022-04-08T14:39:32Z</dcterms:modified>
</cp:coreProperties>
</file>